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23"/>
  </p:notesMasterIdLst>
  <p:sldIdLst>
    <p:sldId id="256" r:id="rId2"/>
    <p:sldId id="269" r:id="rId3"/>
    <p:sldId id="279" r:id="rId4"/>
    <p:sldId id="313" r:id="rId5"/>
    <p:sldId id="314" r:id="rId6"/>
    <p:sldId id="315" r:id="rId7"/>
    <p:sldId id="329" r:id="rId8"/>
    <p:sldId id="330" r:id="rId9"/>
    <p:sldId id="331" r:id="rId10"/>
    <p:sldId id="332" r:id="rId11"/>
    <p:sldId id="317" r:id="rId12"/>
    <p:sldId id="318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4" autoAdjust="0"/>
    <p:restoredTop sz="84772" autoAdjust="0"/>
  </p:normalViewPr>
  <p:slideViewPr>
    <p:cSldViewPr snapToGrid="0" snapToObjects="1">
      <p:cViewPr>
        <p:scale>
          <a:sx n="95" d="100"/>
          <a:sy n="95" d="100"/>
        </p:scale>
        <p:origin x="-1296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2D630-CB31-6947-A638-73B19FB0DAF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2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4/09/14/sports/baseball/jeter-swings.html?mtrref=vallandingham.me" TargetMode="External"/><Relationship Id="rId4" Type="http://schemas.openxmlformats.org/officeDocument/2006/relationships/hyperlink" Target="https://www.nytimes.com/interactive/2015/01/09/sports/the-dawn-wall-el-capitan.html?mtrref=vallandingham.me" TargetMode="External"/><Relationship Id="rId5" Type="http://schemas.openxmlformats.org/officeDocument/2006/relationships/hyperlink" Target="https://www.washingtonpost.com/graphics/2017/lifestyle/your-brain-on-art/?utm_term=.154307ea6929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marshallproject.org/next-to-die" TargetMode="External"/><Relationship Id="rId4" Type="http://schemas.openxmlformats.org/officeDocument/2006/relationships/hyperlink" Target="https://projects.fivethirtyeight.com/redistricting-maps/arkansas/%23Proportiona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amu.org/commuter-challenge/" TargetMode="External"/><Relationship Id="rId4" Type="http://schemas.openxmlformats.org/officeDocument/2006/relationships/hyperlink" Target="http://www.redistrictinggame.org/game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shingtonpost.com/graphics/2018/national/mass-shootings-in-america/?utm_term=.d9db61664e3" TargetMode="External"/><Relationship Id="rId4" Type="http://schemas.openxmlformats.org/officeDocument/2006/relationships/hyperlink" Target="https://www.washingtonpost.com/graphics/world/syria-220000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t=6&amp;v=zIGLZpjqubM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9368" y="2130425"/>
            <a:ext cx="7085264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Presenting and storytelling with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Sean McMinn</a:t>
            </a:r>
          </a:p>
          <a:p>
            <a:r>
              <a:rPr lang="en-US" dirty="0" smtClean="0"/>
              <a:t>Digital frameworks</a:t>
            </a:r>
          </a:p>
          <a:p>
            <a:r>
              <a:rPr lang="en-US" dirty="0" smtClean="0"/>
              <a:t>Northwestern University </a:t>
            </a:r>
            <a:r>
              <a:rPr lang="mr-IN" dirty="0" smtClean="0"/>
              <a:t>–</a:t>
            </a:r>
            <a:r>
              <a:rPr lang="en-US" dirty="0" smtClean="0"/>
              <a:t> Summer 2018</a:t>
            </a:r>
          </a:p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shmcminn</a:t>
            </a:r>
            <a:r>
              <a:rPr lang="en-US" dirty="0" smtClean="0"/>
              <a:t>/digitalframeworks-summer18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data </a:t>
            </a:r>
            <a:r>
              <a:rPr lang="en-US" dirty="0" err="1" smtClean="0"/>
              <a:t>viz</a:t>
            </a:r>
            <a:r>
              <a:rPr lang="en-US" dirty="0" smtClean="0"/>
              <a:t>, but don’t have to be</a:t>
            </a:r>
            <a:endParaRPr lang="en-US" dirty="0"/>
          </a:p>
        </p:txBody>
      </p:sp>
      <p:pic>
        <p:nvPicPr>
          <p:cNvPr id="4" name="Picture 3" descr="Screen Shot 2018-08-20 at 5.45.5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68" y="2418484"/>
            <a:ext cx="4248484" cy="3306627"/>
          </a:xfrm>
          <a:prstGeom prst="rect">
            <a:avLst/>
          </a:prstGeom>
        </p:spPr>
      </p:pic>
      <p:pic>
        <p:nvPicPr>
          <p:cNvPr id="5" name="Picture 4" descr="Screen Shot 2018-08-20 at 5.49.5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947" y="3206989"/>
            <a:ext cx="5227053" cy="261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4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Scrollytelling</a:t>
            </a:r>
            <a:endParaRPr lang="en-US" dirty="0" smtClean="0"/>
          </a:p>
          <a:p>
            <a:r>
              <a:rPr lang="en-US" dirty="0" smtClean="0"/>
              <a:t>Can </a:t>
            </a:r>
            <a:r>
              <a:rPr lang="en-US" dirty="0" smtClean="0"/>
              <a:t>make </a:t>
            </a:r>
            <a:r>
              <a:rPr lang="en-US" dirty="0" smtClean="0"/>
              <a:t>long text feel short</a:t>
            </a:r>
          </a:p>
          <a:p>
            <a:r>
              <a:rPr lang="en-US" dirty="0">
                <a:hlinkClick r:id="rId3"/>
              </a:rPr>
              <a:t>https://www.nytimes.com/interactive/2014/09/14/sports/baseball/jeter-swings.html?mtrref=</a:t>
            </a:r>
            <a:r>
              <a:rPr lang="en-US" dirty="0" smtClean="0">
                <a:hlinkClick r:id="rId3"/>
              </a:rPr>
              <a:t>vallandingham.me</a:t>
            </a:r>
            <a:r>
              <a:rPr lang="en-US" dirty="0" smtClean="0"/>
              <a:t> </a:t>
            </a:r>
          </a:p>
          <a:p>
            <a:r>
              <a:rPr lang="en-US" dirty="0" smtClean="0">
                <a:hlinkClick r:id="rId4"/>
              </a:rPr>
              <a:t>https://www.nytimes.com/interactive/2015/01/09/sports/the-dawn-wall-el-capitan.html?mtrref=vallandingham.me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https://www.washingtonpost.com/graphics/2017/lifestyle/your-brain-on-art/?utm_term=.</a:t>
            </a:r>
            <a:r>
              <a:rPr lang="en-US" dirty="0" smtClean="0">
                <a:hlinkClick r:id="rId5"/>
              </a:rPr>
              <a:t>154307ea6929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110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data to big data</a:t>
            </a:r>
          </a:p>
          <a:p>
            <a:pPr lvl="1"/>
            <a:r>
              <a:rPr lang="en-US" dirty="0" smtClean="0"/>
              <a:t>Tell people a story, then give them option to explore</a:t>
            </a:r>
          </a:p>
          <a:p>
            <a:r>
              <a:rPr lang="en-US" dirty="0">
                <a:hlinkClick r:id="rId3"/>
              </a:rPr>
              <a:t>https://www.themarshallproject.org/next-to-</a:t>
            </a:r>
            <a:r>
              <a:rPr lang="en-US" dirty="0" smtClean="0">
                <a:hlinkClick r:id="rId3"/>
              </a:rPr>
              <a:t>die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https://projects.fivethirtyeight.com/redistricting-maps/arkansas/#</a:t>
            </a:r>
            <a:r>
              <a:rPr lang="en-US" dirty="0" smtClean="0">
                <a:hlinkClick r:id="rId4"/>
              </a:rPr>
              <a:t>Proportional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432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Games</a:t>
            </a:r>
          </a:p>
          <a:p>
            <a:pPr lvl="1"/>
            <a:r>
              <a:rPr lang="en-US" dirty="0" smtClean="0"/>
              <a:t>Entertaining way to interact with data</a:t>
            </a:r>
          </a:p>
          <a:p>
            <a:r>
              <a:rPr lang="en-US" dirty="0">
                <a:hlinkClick r:id="rId3"/>
              </a:rPr>
              <a:t>https://wamu.org/commuter-challenge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http://www.redistrictinggame.org/</a:t>
            </a:r>
            <a:r>
              <a:rPr lang="en-US" dirty="0" smtClean="0">
                <a:hlinkClick r:id="rId4"/>
              </a:rPr>
              <a:t>game.php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826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Exploring individual data points</a:t>
            </a:r>
          </a:p>
          <a:p>
            <a:r>
              <a:rPr lang="en-US" dirty="0">
                <a:hlinkClick r:id="rId3"/>
              </a:rPr>
              <a:t>https://www.washingtonpost.com/graphics/2018/national/mass-shootings-in-america/?utm_term=.</a:t>
            </a:r>
            <a:r>
              <a:rPr lang="en-US" dirty="0" smtClean="0">
                <a:hlinkClick r:id="rId3"/>
              </a:rPr>
              <a:t>d9db61664e3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https://www.washingtonpost.com/graphics/world/syria-220000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129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Broadcast</a:t>
            </a:r>
          </a:p>
          <a:p>
            <a:pPr lvl="1"/>
            <a:r>
              <a:rPr lang="en-US" dirty="0" smtClean="0"/>
              <a:t>Find persons who story affect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https://www.youtube.com/watch?t=6&amp;v=</a:t>
            </a:r>
            <a:r>
              <a:rPr lang="en-US" dirty="0" smtClean="0">
                <a:hlinkClick r:id="rId3"/>
              </a:rPr>
              <a:t>zIGLZpjqubM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79842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Broadcast</a:t>
            </a:r>
          </a:p>
          <a:p>
            <a:pPr lvl="1"/>
            <a:r>
              <a:rPr lang="en-US" dirty="0" smtClean="0"/>
              <a:t>Radio: “visualize” data instead of reciting statistics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 descr="t600-kid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789" y="2927684"/>
            <a:ext cx="5133474" cy="34223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3832" y="3814362"/>
            <a:ext cx="26335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wfpl.org</a:t>
            </a:r>
            <a:r>
              <a:rPr lang="en-US" dirty="0"/>
              <a:t>/a-curious-louisville-news-special-your-questions-about-the-jcps-audit/</a:t>
            </a:r>
          </a:p>
        </p:txBody>
      </p:sp>
    </p:spTree>
    <p:extLst>
      <p:ext uri="{BB962C8B-B14F-4D97-AF65-F5344CB8AC3E}">
        <p14:creationId xmlns:p14="http://schemas.microsoft.com/office/powerpoint/2010/main" val="2547010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d10ea7a49ea2bc59842ca422f4caf74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053" y="0"/>
            <a:ext cx="457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5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8-08-18 at 2.51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258"/>
            <a:ext cx="9144000" cy="290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77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one passenger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responsible for making sure this person’s story is told</a:t>
            </a:r>
            <a:endParaRPr lang="en-US" dirty="0"/>
          </a:p>
        </p:txBody>
      </p:sp>
      <p:pic>
        <p:nvPicPr>
          <p:cNvPr id="5" name="Picture 4" descr="Untitledaksj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16" y="2453774"/>
            <a:ext cx="2984500" cy="3835400"/>
          </a:xfrm>
          <a:prstGeom prst="rect">
            <a:avLst/>
          </a:prstGeom>
        </p:spPr>
      </p:pic>
      <p:pic>
        <p:nvPicPr>
          <p:cNvPr id="6" name="Picture 5" descr="Rose_DeWitt_Bukat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0" y="4216400"/>
            <a:ext cx="2984500" cy="2235200"/>
          </a:xfrm>
          <a:prstGeom prst="rect">
            <a:avLst/>
          </a:prstGeom>
        </p:spPr>
      </p:pic>
      <p:pic>
        <p:nvPicPr>
          <p:cNvPr id="7" name="Picture 6" descr="Cal_Hockley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26" y="3476543"/>
            <a:ext cx="29845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0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presentation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56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8-08-18 at 3.50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21" y="0"/>
            <a:ext cx="7192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40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a data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 smtClean="0"/>
              <a:t>Present data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Types of data presentation</a:t>
            </a:r>
          </a:p>
          <a:p>
            <a:pPr>
              <a:buFontTx/>
              <a:buChar char="-"/>
            </a:pPr>
            <a:r>
              <a:rPr lang="en-US" dirty="0" smtClean="0"/>
              <a:t>Titanic exercise</a:t>
            </a:r>
          </a:p>
          <a:p>
            <a:pPr>
              <a:buFontTx/>
              <a:buChar char="-"/>
            </a:pPr>
            <a:r>
              <a:rPr lang="en-US" dirty="0" smtClean="0"/>
              <a:t>Tableau training</a:t>
            </a:r>
          </a:p>
          <a:p>
            <a:pPr>
              <a:buFontTx/>
              <a:buChar char="-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have you seen on the web?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51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have you seen on the air?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352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have you seen on the air?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52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storytelling forms</a:t>
            </a:r>
          </a:p>
          <a:p>
            <a:pPr lvl="1"/>
            <a:r>
              <a:rPr lang="en-US" dirty="0" smtClean="0"/>
              <a:t>Get people associating information with visuals</a:t>
            </a:r>
          </a:p>
          <a:p>
            <a:pPr lvl="1"/>
            <a:r>
              <a:rPr lang="en-US" dirty="0" smtClean="0"/>
              <a:t>Delivers information in bite-sized chunks</a:t>
            </a:r>
          </a:p>
          <a:p>
            <a:pPr lvl="1"/>
            <a:r>
              <a:rPr lang="en-US" dirty="0" smtClean="0"/>
              <a:t>Makes the news more accessible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761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Storytelling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storytelling forms</a:t>
            </a:r>
          </a:p>
          <a:p>
            <a:pPr lvl="1"/>
            <a:r>
              <a:rPr lang="en-US" dirty="0" smtClean="0"/>
              <a:t>They’re not new</a:t>
            </a:r>
            <a:endParaRPr lang="en-US" dirty="0"/>
          </a:p>
        </p:txBody>
      </p:sp>
      <p:pic>
        <p:nvPicPr>
          <p:cNvPr id="6" name="Picture 5" descr="39132953832_6db8ce51bb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553" y="2847473"/>
            <a:ext cx="6251247" cy="351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94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50064</TotalTime>
  <Words>414</Words>
  <Application>Microsoft Macintosh PowerPoint</Application>
  <PresentationFormat>On-screen Show (4:3)</PresentationFormat>
  <Paragraphs>74</Paragraphs>
  <Slides>21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Twilight</vt:lpstr>
      <vt:lpstr>Presenting and storytelling with data</vt:lpstr>
      <vt:lpstr>Data stories?</vt:lpstr>
      <vt:lpstr>Steps to a data story</vt:lpstr>
      <vt:lpstr>Agenda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Storytelling forms</vt:lpstr>
      <vt:lpstr>PowerPoint Presentation</vt:lpstr>
      <vt:lpstr>PowerPoint Presentation</vt:lpstr>
      <vt:lpstr>Take one passenger</vt:lpstr>
      <vt:lpstr>Data presentation ideas</vt:lpstr>
      <vt:lpstr>PowerPoint Presentation</vt:lpstr>
    </vt:vector>
  </TitlesOfParts>
  <Company>CQRC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Sean McMinn</cp:lastModifiedBy>
  <cp:revision>278</cp:revision>
  <dcterms:created xsi:type="dcterms:W3CDTF">2018-07-03T20:07:00Z</dcterms:created>
  <dcterms:modified xsi:type="dcterms:W3CDTF">2018-08-23T14:43:56Z</dcterms:modified>
</cp:coreProperties>
</file>

<file path=docProps/thumbnail.jpeg>
</file>